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4" Type="http://schemas.openxmlformats.org/officeDocument/2006/relationships/extended-properties" Target="docProps/app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44" autoAdjust="0"/>
    <p:restoredTop sz="94660"/>
  </p:normalViewPr>
  <p:slideViewPr>
    <p:cSldViewPr snapToGrid="0">
      <p:cViewPr>
        <p:scale>
          <a:sx n="69" d="100"/>
          <a:sy n="69" d="100"/>
        </p:scale>
        <p:origin x="69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 /><Relationship Id="rId13" Type="http://schemas.openxmlformats.org/officeDocument/2006/relationships/presProps" Target="presProps.xml" /><Relationship Id="rId3" Type="http://schemas.openxmlformats.org/officeDocument/2006/relationships/slide" Target="slides/slide2.xml" /><Relationship Id="rId7" Type="http://schemas.openxmlformats.org/officeDocument/2006/relationships/slide" Target="slides/slide6.xml" /><Relationship Id="rId12" Type="http://schemas.openxmlformats.org/officeDocument/2006/relationships/slide" Target="slides/slide11.xml" /><Relationship Id="rId2" Type="http://schemas.openxmlformats.org/officeDocument/2006/relationships/slide" Target="slides/slide1.xml" /><Relationship Id="rId16" Type="http://schemas.openxmlformats.org/officeDocument/2006/relationships/tableStyles" Target="tableStyles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5.xml" /><Relationship Id="rId11" Type="http://schemas.openxmlformats.org/officeDocument/2006/relationships/slide" Target="slides/slide10.xml" /><Relationship Id="rId5" Type="http://schemas.openxmlformats.org/officeDocument/2006/relationships/slide" Target="slides/slide4.xml" /><Relationship Id="rId15" Type="http://schemas.openxmlformats.org/officeDocument/2006/relationships/theme" Target="theme/theme1.xml" /><Relationship Id="rId10" Type="http://schemas.openxmlformats.org/officeDocument/2006/relationships/slide" Target="slides/slide9.xml" /><Relationship Id="rId4" Type="http://schemas.openxmlformats.org/officeDocument/2006/relationships/slide" Target="slides/slide3.xml" /><Relationship Id="rId9" Type="http://schemas.openxmlformats.org/officeDocument/2006/relationships/slide" Target="slides/slide8.xml" /><Relationship Id="rId14" Type="http://schemas.openxmlformats.org/officeDocument/2006/relationships/viewProps" Target="viewProps.xml" 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FA7DEC2-AF2E-441B-9216-7F1CA22E19C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0D21218C-872D-46D0-A1EF-7C05A202501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00F4FD00-AAB0-4F77-B6DE-BD2AF71AA7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9FF96F-97D4-4B21-98A4-D42C5A4D6C29}" type="datetimeFigureOut">
              <a:rPr lang="it-IT" smtClean="0"/>
              <a:t>31/10/2020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B06D098E-A605-4FB2-96E9-6DA143E04E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AD87E59D-208D-4A1F-9FEB-1538115542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EEE0F-78CA-41E3-B317-70D97B0F2C8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450853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ABD936D-EDAA-4C90-BE74-EFE72ADFCC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EEDE5561-2440-410D-85BE-507059F6526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575C7DDF-A475-49BC-BA18-C57C296635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9FF96F-97D4-4B21-98A4-D42C5A4D6C29}" type="datetimeFigureOut">
              <a:rPr lang="it-IT" smtClean="0"/>
              <a:t>31/10/2020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D915A9A4-213E-4B62-BB24-F056FF9587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933E7840-9B66-4248-86E8-B65B9B38AA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EEE0F-78CA-41E3-B317-70D97B0F2C8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837457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:a16="http://schemas.microsoft.com/office/drawing/2014/main" id="{977A7BD7-6E53-45FD-AACB-3912709C136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55CA034C-7D79-4E4C-B19C-F3E32DE6F06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8CC7C609-764B-4599-896F-4093AC42F6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9FF96F-97D4-4B21-98A4-D42C5A4D6C29}" type="datetimeFigureOut">
              <a:rPr lang="it-IT" smtClean="0"/>
              <a:t>31/10/2020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9F52056C-7A59-4201-9815-ACBB1444B0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0D8B46E5-8026-4989-9454-49304218EA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EEE0F-78CA-41E3-B317-70D97B0F2C8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49356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8924740-7931-4774-B878-EFEC33617E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259707AA-77BE-4E02-BCA7-D3D5F62FD11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84D24713-51D1-47E2-AC05-9FF440ED6C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9FF96F-97D4-4B21-98A4-D42C5A4D6C29}" type="datetimeFigureOut">
              <a:rPr lang="it-IT" smtClean="0"/>
              <a:t>31/10/2020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ECC93A6D-E7F0-48E9-97B0-9E5397DE29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D065C228-0B08-4170-B932-7E9978871E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EEE0F-78CA-41E3-B317-70D97B0F2C8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819723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F4C525A-7E19-4284-A0B9-FC61B17829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EF248256-01A2-442D-9FF4-26752A5D435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92573560-7FB0-42E4-8CBF-7E9C964A03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9FF96F-97D4-4B21-98A4-D42C5A4D6C29}" type="datetimeFigureOut">
              <a:rPr lang="it-IT" smtClean="0"/>
              <a:t>31/10/2020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8FB5AEFB-DFCC-4C0D-BB7A-8D25239E3A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987047E1-ED25-41FD-8F75-4029134081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EEE0F-78CA-41E3-B317-70D97B0F2C8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052048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EA8F8D4-58A4-47D3-B7BB-3B035E1CDB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B76ECFC1-D8D0-453C-AABE-BA86B1762EF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76BE657C-3211-425E-89CE-866D4760BBB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EF90963D-A6F2-412C-A8D4-BD335335DB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9FF96F-97D4-4B21-98A4-D42C5A4D6C29}" type="datetimeFigureOut">
              <a:rPr lang="it-IT" smtClean="0"/>
              <a:t>31/10/2020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DBDCA23D-B9DA-40AD-BA5C-7E4EB76C29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E5586B32-D4E8-4552-BB91-9258887C79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EEE0F-78CA-41E3-B317-70D97B0F2C8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709048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5379812-8041-4698-A517-769183C1BB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6DD8A2BB-07A3-4167-8320-866FC83A40F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BA4B55F0-7396-4DA4-8434-BE05F1DD2F5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1F420A65-DD56-446E-AA9D-518A6234E7F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73243136-F231-4468-979C-5E93263B465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8BBBD98E-C9CC-4940-96BD-D7764F104A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9FF96F-97D4-4B21-98A4-D42C5A4D6C29}" type="datetimeFigureOut">
              <a:rPr lang="it-IT" smtClean="0"/>
              <a:t>31/10/2020</a:t>
            </a:fld>
            <a:endParaRPr lang="it-IT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48DCA534-41D7-41C5-9D91-05BB1A6567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87B411AB-31E7-4F29-A2C7-F3401AFA90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EEE0F-78CA-41E3-B317-70D97B0F2C8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581034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9091050-8A2B-4A9A-8ABA-ED045CFBBB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EF14FE20-97EA-40A9-8884-215DE2AD6F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9FF96F-97D4-4B21-98A4-D42C5A4D6C29}" type="datetimeFigureOut">
              <a:rPr lang="it-IT" smtClean="0"/>
              <a:t>31/10/2020</a:t>
            </a:fld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69E15344-2C7F-4CCD-A431-C89CCAFC09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57407DBE-5B44-4F82-A391-620F734946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EEE0F-78CA-41E3-B317-70D97B0F2C8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578054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658AD226-0BF9-4B28-ADCF-823A6939DF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9FF96F-97D4-4B21-98A4-D42C5A4D6C29}" type="datetimeFigureOut">
              <a:rPr lang="it-IT" smtClean="0"/>
              <a:t>31/10/2020</a:t>
            </a:fld>
            <a:endParaRPr lang="it-IT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C462B338-7C14-4F45-89CA-CD9EE5C409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D0E37F57-65AD-4623-ADBD-4B64FD1FA8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EEE0F-78CA-41E3-B317-70D97B0F2C8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88333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AEB71F8-B31B-45CF-AFB3-747B19F302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BE661BBD-1D96-4FB0-A79B-4D149F58FA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1DBBC3F6-1C01-4B13-8348-AB4386E0505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494CB1B6-EB32-4693-A211-2CDC206CCD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9FF96F-97D4-4B21-98A4-D42C5A4D6C29}" type="datetimeFigureOut">
              <a:rPr lang="it-IT" smtClean="0"/>
              <a:t>31/10/2020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3DBCE588-3E5B-48FF-8829-90B741BF10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D050CBBE-198C-45A8-A2D1-B204295F72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EEE0F-78CA-41E3-B317-70D97B0F2C8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698267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BA08860-C591-476A-BBF1-9F87A762DA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66BE247E-2F6A-411E-8F1A-3DDCA5E103D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A70716E1-147E-4D6D-88A4-76B35B3D2D4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D4507EF0-BAF0-47BB-AC07-ECF32B8736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9FF96F-97D4-4B21-98A4-D42C5A4D6C29}" type="datetimeFigureOut">
              <a:rPr lang="it-IT" smtClean="0"/>
              <a:t>31/10/2020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5AA49BC4-1694-4D90-8F25-0DF5491256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00B330B0-349F-4235-A18E-63691AFB33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EEE0F-78CA-41E3-B317-70D97B0F2C8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061264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1812FBBE-97FC-421C-AFBF-732686EA0F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1A8BA189-F903-440E-8ABF-783DE2AEDC0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6A58A11A-786A-4874-97BA-0C9AF83A9A5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9FF96F-97D4-4B21-98A4-D42C5A4D6C29}" type="datetimeFigureOut">
              <a:rPr lang="it-IT" smtClean="0"/>
              <a:t>31/10/2020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081CD8D1-E299-4E14-B9ED-F9055C66F4D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18963F10-9AEE-41A2-B2BE-DC02FB207BE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FEEE0F-78CA-41E3-B317-70D97B0F2C8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523891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 /><Relationship Id="rId2" Type="http://schemas.openxmlformats.org/officeDocument/2006/relationships/image" Target="../media/image1.jpeg" /><Relationship Id="rId1" Type="http://schemas.openxmlformats.org/officeDocument/2006/relationships/slideLayout" Target="../slideLayouts/slideLayout7.xml" /><Relationship Id="rId6" Type="http://schemas.openxmlformats.org/officeDocument/2006/relationships/image" Target="../media/image5.png" /><Relationship Id="rId5" Type="http://schemas.openxmlformats.org/officeDocument/2006/relationships/image" Target="../media/image4.png" /><Relationship Id="rId4" Type="http://schemas.openxmlformats.org/officeDocument/2006/relationships/image" Target="../media/image3.png" 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 /><Relationship Id="rId2" Type="http://schemas.openxmlformats.org/officeDocument/2006/relationships/image" Target="../media/image19.jpeg" /><Relationship Id="rId1" Type="http://schemas.openxmlformats.org/officeDocument/2006/relationships/slideLayout" Target="../slideLayouts/slideLayout7.xml" 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2.wdp" /><Relationship Id="rId2" Type="http://schemas.openxmlformats.org/officeDocument/2006/relationships/image" Target="../media/image20.png" /><Relationship Id="rId1" Type="http://schemas.openxmlformats.org/officeDocument/2006/relationships/slideLayout" Target="../slideLayouts/slideLayout7.xml" /><Relationship Id="rId4" Type="http://schemas.openxmlformats.org/officeDocument/2006/relationships/image" Target="../media/image18.jpeg" 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 /><Relationship Id="rId2" Type="http://schemas.openxmlformats.org/officeDocument/2006/relationships/image" Target="../media/image6.jpeg" /><Relationship Id="rId1" Type="http://schemas.openxmlformats.org/officeDocument/2006/relationships/slideLayout" Target="../slideLayouts/slideLayout7.xml" /><Relationship Id="rId4" Type="http://schemas.microsoft.com/office/2007/relationships/hdphoto" Target="../media/hdphoto1.wdp" 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 /><Relationship Id="rId2" Type="http://schemas.openxmlformats.org/officeDocument/2006/relationships/image" Target="../media/image8.jpeg" /><Relationship Id="rId1" Type="http://schemas.openxmlformats.org/officeDocument/2006/relationships/slideLayout" Target="../slideLayouts/slideLayout7.xml" 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 /><Relationship Id="rId2" Type="http://schemas.openxmlformats.org/officeDocument/2006/relationships/image" Target="../media/image10.jpeg" /><Relationship Id="rId1" Type="http://schemas.openxmlformats.org/officeDocument/2006/relationships/slideLayout" Target="../slideLayouts/slideLayout7.xml" /><Relationship Id="rId4" Type="http://schemas.openxmlformats.org/officeDocument/2006/relationships/image" Target="../media/image11.jpeg" 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 /><Relationship Id="rId2" Type="http://schemas.openxmlformats.org/officeDocument/2006/relationships/image" Target="../media/image12.jpeg" /><Relationship Id="rId1" Type="http://schemas.openxmlformats.org/officeDocument/2006/relationships/slideLayout" Target="../slideLayouts/slideLayout7.xml" 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 /><Relationship Id="rId2" Type="http://schemas.openxmlformats.org/officeDocument/2006/relationships/image" Target="../media/image13.jpeg" /><Relationship Id="rId1" Type="http://schemas.openxmlformats.org/officeDocument/2006/relationships/slideLayout" Target="../slideLayouts/slideLayout7.xml" 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 /><Relationship Id="rId2" Type="http://schemas.openxmlformats.org/officeDocument/2006/relationships/image" Target="../media/image15.jpeg" /><Relationship Id="rId1" Type="http://schemas.openxmlformats.org/officeDocument/2006/relationships/slideLayout" Target="../slideLayouts/slideLayout7.xml" 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 /><Relationship Id="rId2" Type="http://schemas.openxmlformats.org/officeDocument/2006/relationships/image" Target="../media/image16.jpeg" /><Relationship Id="rId1" Type="http://schemas.openxmlformats.org/officeDocument/2006/relationships/slideLayout" Target="../slideLayouts/slideLayout7.xml" 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 /><Relationship Id="rId2" Type="http://schemas.openxmlformats.org/officeDocument/2006/relationships/image" Target="../media/image17.jpeg" /><Relationship Id="rId1" Type="http://schemas.openxmlformats.org/officeDocument/2006/relationships/slideLayout" Target="../slideLayouts/slideLayout7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>
            <a:extLst>
              <a:ext uri="{FF2B5EF4-FFF2-40B4-BE49-F238E27FC236}">
                <a16:creationId xmlns:a16="http://schemas.microsoft.com/office/drawing/2014/main" id="{07899172-1B4E-4D78-851A-5FD278FBC8BD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5360" y="34147"/>
            <a:ext cx="4848738" cy="5061127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Immagine 2" descr="Immagine che contiene disegnando&#10;&#10;Descrizione generata automaticamente">
            <a:extLst>
              <a:ext uri="{FF2B5EF4-FFF2-40B4-BE49-F238E27FC236}">
                <a16:creationId xmlns:a16="http://schemas.microsoft.com/office/drawing/2014/main" id="{1F228D7B-F327-4756-8723-B9DA8C882191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5419" y="5243205"/>
            <a:ext cx="692726" cy="661018"/>
          </a:xfrm>
          <a:prstGeom prst="rect">
            <a:avLst/>
          </a:prstGeom>
        </p:spPr>
      </p:pic>
      <p:sp>
        <p:nvSpPr>
          <p:cNvPr id="6" name="CasellaDiTesto 5">
            <a:extLst>
              <a:ext uri="{FF2B5EF4-FFF2-40B4-BE49-F238E27FC236}">
                <a16:creationId xmlns:a16="http://schemas.microsoft.com/office/drawing/2014/main" id="{E578A5F8-94C7-4A24-B6A2-B124C413C5C1}"/>
              </a:ext>
            </a:extLst>
          </p:cNvPr>
          <p:cNvSpPr txBox="1"/>
          <p:nvPr/>
        </p:nvSpPr>
        <p:spPr>
          <a:xfrm>
            <a:off x="7983681" y="5850127"/>
            <a:ext cx="1198801" cy="3126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it-IT" sz="14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BIANCANEVE</a:t>
            </a:r>
            <a:endParaRPr lang="it-IT" sz="14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Immagine 6">
            <a:extLst>
              <a:ext uri="{FF2B5EF4-FFF2-40B4-BE49-F238E27FC236}">
                <a16:creationId xmlns:a16="http://schemas.microsoft.com/office/drawing/2014/main" id="{02FA8D7D-10CD-4639-9E8F-816708E79314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5747" y="5347793"/>
            <a:ext cx="607964" cy="610506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CasellaDiTesto 8">
            <a:extLst>
              <a:ext uri="{FF2B5EF4-FFF2-40B4-BE49-F238E27FC236}">
                <a16:creationId xmlns:a16="http://schemas.microsoft.com/office/drawing/2014/main" id="{035143BF-B155-4723-89DF-F73E34A30541}"/>
              </a:ext>
            </a:extLst>
          </p:cNvPr>
          <p:cNvSpPr txBox="1"/>
          <p:nvPr/>
        </p:nvSpPr>
        <p:spPr>
          <a:xfrm>
            <a:off x="9171184" y="5850127"/>
            <a:ext cx="277091" cy="3126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it-IT" sz="14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endParaRPr lang="it-IT" sz="14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Immagine 9">
            <a:extLst>
              <a:ext uri="{FF2B5EF4-FFF2-40B4-BE49-F238E27FC236}">
                <a16:creationId xmlns:a16="http://schemas.microsoft.com/office/drawing/2014/main" id="{85B7AD58-B27E-4E9E-9065-5B0BB31D11A8}"/>
              </a:ext>
            </a:extLst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66153" y="5382308"/>
            <a:ext cx="578715" cy="517044"/>
          </a:xfrm>
          <a:prstGeom prst="rect">
            <a:avLst/>
          </a:prstGeom>
        </p:spPr>
      </p:pic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8E635EAA-C2E6-40DF-BAEF-D080165D88A2}"/>
              </a:ext>
            </a:extLst>
          </p:cNvPr>
          <p:cNvSpPr txBox="1"/>
          <p:nvPr/>
        </p:nvSpPr>
        <p:spPr>
          <a:xfrm>
            <a:off x="9490059" y="5842379"/>
            <a:ext cx="754362" cy="3126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it-IT" sz="14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 SETTE</a:t>
            </a:r>
            <a:endParaRPr lang="it-IT" sz="14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" name="Immagine 12">
            <a:extLst>
              <a:ext uri="{FF2B5EF4-FFF2-40B4-BE49-F238E27FC236}">
                <a16:creationId xmlns:a16="http://schemas.microsoft.com/office/drawing/2014/main" id="{A4F4729C-70CD-4550-B7F6-B05CE0E77C18}"/>
              </a:ext>
            </a:extLst>
          </p:cNvPr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80998" y="5325676"/>
            <a:ext cx="595011" cy="578547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CasellaDiTesto 14">
            <a:extLst>
              <a:ext uri="{FF2B5EF4-FFF2-40B4-BE49-F238E27FC236}">
                <a16:creationId xmlns:a16="http://schemas.microsoft.com/office/drawing/2014/main" id="{383F1E0E-9DB3-4742-A39E-6EE72D874372}"/>
              </a:ext>
            </a:extLst>
          </p:cNvPr>
          <p:cNvSpPr txBox="1"/>
          <p:nvPr/>
        </p:nvSpPr>
        <p:spPr>
          <a:xfrm>
            <a:off x="10180997" y="5850127"/>
            <a:ext cx="595011" cy="3126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it-IT" sz="14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NANI</a:t>
            </a:r>
            <a:endParaRPr lang="it-IT" sz="14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Rettangolo 15">
            <a:extLst>
              <a:ext uri="{FF2B5EF4-FFF2-40B4-BE49-F238E27FC236}">
                <a16:creationId xmlns:a16="http://schemas.microsoft.com/office/drawing/2014/main" id="{B8E67AF0-EBFB-4E3B-821A-137B4B4A1D29}"/>
              </a:ext>
            </a:extLst>
          </p:cNvPr>
          <p:cNvSpPr/>
          <p:nvPr/>
        </p:nvSpPr>
        <p:spPr>
          <a:xfrm>
            <a:off x="7983682" y="5172075"/>
            <a:ext cx="2819196" cy="1091213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915D989A-47DA-458F-A613-374520D0F592}"/>
              </a:ext>
            </a:extLst>
          </p:cNvPr>
          <p:cNvSpPr txBox="1"/>
          <p:nvPr/>
        </p:nvSpPr>
        <p:spPr>
          <a:xfrm>
            <a:off x="9005747" y="6464837"/>
            <a:ext cx="316502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dirty="0"/>
              <a:t>Istituto Sant’Agostino – Presidio di Riabilitazione</a:t>
            </a:r>
          </a:p>
        </p:txBody>
      </p:sp>
    </p:spTree>
    <p:extLst>
      <p:ext uri="{BB962C8B-B14F-4D97-AF65-F5344CB8AC3E}">
        <p14:creationId xmlns:p14="http://schemas.microsoft.com/office/powerpoint/2010/main" val="279370405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>
            <a:extLst>
              <a:ext uri="{FF2B5EF4-FFF2-40B4-BE49-F238E27FC236}">
                <a16:creationId xmlns:a16="http://schemas.microsoft.com/office/drawing/2014/main" id="{8B49FFF2-9649-4AC8-8565-9BC5027A3EF2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0"/>
            <a:ext cx="6096000" cy="4138891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Immagine 6">
            <a:extLst>
              <a:ext uri="{FF2B5EF4-FFF2-40B4-BE49-F238E27FC236}">
                <a16:creationId xmlns:a16="http://schemas.microsoft.com/office/drawing/2014/main" id="{F3DC8B8B-7FC4-41B0-8889-4A947D40AB27}"/>
              </a:ext>
            </a:extLst>
          </p:cNvPr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393" b="26606"/>
          <a:stretch/>
        </p:blipFill>
        <p:spPr bwMode="auto">
          <a:xfrm>
            <a:off x="6499513" y="4210050"/>
            <a:ext cx="6191249" cy="220027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" name="Rettangolo 2">
            <a:extLst>
              <a:ext uri="{FF2B5EF4-FFF2-40B4-BE49-F238E27FC236}">
                <a16:creationId xmlns:a16="http://schemas.microsoft.com/office/drawing/2014/main" id="{37A8E360-9267-4F0A-A8A3-BDE0A9B01CEA}"/>
              </a:ext>
            </a:extLst>
          </p:cNvPr>
          <p:cNvSpPr/>
          <p:nvPr/>
        </p:nvSpPr>
        <p:spPr>
          <a:xfrm>
            <a:off x="6554065" y="4210050"/>
            <a:ext cx="5179870" cy="2271433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7631FBDE-28DD-4D86-B0C0-15E13113BBD7}"/>
              </a:ext>
            </a:extLst>
          </p:cNvPr>
          <p:cNvSpPr txBox="1"/>
          <p:nvPr/>
        </p:nvSpPr>
        <p:spPr>
          <a:xfrm>
            <a:off x="6581775" y="5086350"/>
            <a:ext cx="5029200" cy="2616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it-IT" sz="1100" dirty="0"/>
              <a:t>UN PRINCIPE            ARRIVÓ         ALLA            CASA           DEI          SETTE                 NANI</a:t>
            </a:r>
          </a:p>
        </p:txBody>
      </p:sp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DB9D9722-1E26-4192-929F-E6FE8C5D2EFF}"/>
              </a:ext>
            </a:extLst>
          </p:cNvPr>
          <p:cNvSpPr txBox="1"/>
          <p:nvPr/>
        </p:nvSpPr>
        <p:spPr>
          <a:xfrm>
            <a:off x="6581775" y="6181725"/>
            <a:ext cx="4114800" cy="2616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it-IT" sz="1100" dirty="0"/>
              <a:t>IL  PRINCIPE           VIDE                BIANCANEVE     E      LA  BACIÓ</a:t>
            </a:r>
          </a:p>
        </p:txBody>
      </p:sp>
    </p:spTree>
    <p:extLst>
      <p:ext uri="{BB962C8B-B14F-4D97-AF65-F5344CB8AC3E}">
        <p14:creationId xmlns:p14="http://schemas.microsoft.com/office/powerpoint/2010/main" val="172058593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>
            <a:extLst>
              <a:ext uri="{FF2B5EF4-FFF2-40B4-BE49-F238E27FC236}">
                <a16:creationId xmlns:a16="http://schemas.microsoft.com/office/drawing/2014/main" id="{3D507B2F-B0CA-4E8E-832A-3B59ADE42E06}"/>
              </a:ext>
            </a:extLst>
          </p:cNvPr>
          <p:cNvPicPr/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30000"/>
                    </a14:imgEffect>
                    <a14:imgEffect>
                      <a14:saturation sat="17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5321" y="0"/>
            <a:ext cx="4426857" cy="5123542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Immagine 4">
            <a:extLst>
              <a:ext uri="{FF2B5EF4-FFF2-40B4-BE49-F238E27FC236}">
                <a16:creationId xmlns:a16="http://schemas.microsoft.com/office/drawing/2014/main" id="{185DAAA9-9605-4490-919B-73D8278D2B9F}"/>
              </a:ext>
            </a:extLst>
          </p:cNvPr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3395"/>
          <a:stretch/>
        </p:blipFill>
        <p:spPr bwMode="auto">
          <a:xfrm>
            <a:off x="6525502" y="5239657"/>
            <a:ext cx="5666497" cy="1238602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8" name="Rettangolo 7">
            <a:extLst>
              <a:ext uri="{FF2B5EF4-FFF2-40B4-BE49-F238E27FC236}">
                <a16:creationId xmlns:a16="http://schemas.microsoft.com/office/drawing/2014/main" id="{85EE57B8-1C82-48B6-B2BC-85072714235F}"/>
              </a:ext>
            </a:extLst>
          </p:cNvPr>
          <p:cNvSpPr/>
          <p:nvPr/>
        </p:nvSpPr>
        <p:spPr>
          <a:xfrm>
            <a:off x="6525502" y="5239657"/>
            <a:ext cx="5666497" cy="1238602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D34A550C-4C49-492C-86C9-538CC319D068}"/>
              </a:ext>
            </a:extLst>
          </p:cNvPr>
          <p:cNvSpPr txBox="1"/>
          <p:nvPr/>
        </p:nvSpPr>
        <p:spPr>
          <a:xfrm>
            <a:off x="6620311" y="6149974"/>
            <a:ext cx="5476876" cy="2616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it-IT" sz="1100" dirty="0"/>
              <a:t>BIANCANEVE   E    IL  PRINCIPE      SI       SPOSARONO      E      VISSERO       SEMPRE         FELICI</a:t>
            </a:r>
          </a:p>
        </p:txBody>
      </p:sp>
    </p:spTree>
    <p:extLst>
      <p:ext uri="{BB962C8B-B14F-4D97-AF65-F5344CB8AC3E}">
        <p14:creationId xmlns:p14="http://schemas.microsoft.com/office/powerpoint/2010/main" val="41855868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>
            <a:extLst>
              <a:ext uri="{FF2B5EF4-FFF2-40B4-BE49-F238E27FC236}">
                <a16:creationId xmlns:a16="http://schemas.microsoft.com/office/drawing/2014/main" id="{BF3382E3-0982-4C87-A93D-BC58CF3B09B2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0750" y="0"/>
            <a:ext cx="6191250" cy="3983277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Immagine 2">
            <a:extLst>
              <a:ext uri="{FF2B5EF4-FFF2-40B4-BE49-F238E27FC236}">
                <a16:creationId xmlns:a16="http://schemas.microsoft.com/office/drawing/2014/main" id="{4E3FA9F5-E8CA-45A7-ABA8-38354434519B}"/>
              </a:ext>
            </a:extLst>
          </p:cNvPr>
          <p:cNvPicPr/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12000"/>
                    </a14:imgEffect>
                    <a14:imgEffect>
                      <a14:brightnessContrast contrast="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67393"/>
          <a:stretch/>
        </p:blipFill>
        <p:spPr bwMode="auto">
          <a:xfrm>
            <a:off x="6000750" y="4210049"/>
            <a:ext cx="6362700" cy="2271433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6" name="CasellaDiTesto 5">
            <a:extLst>
              <a:ext uri="{FF2B5EF4-FFF2-40B4-BE49-F238E27FC236}">
                <a16:creationId xmlns:a16="http://schemas.microsoft.com/office/drawing/2014/main" id="{B3BC136B-60E8-44EB-B347-DA106303B65F}"/>
              </a:ext>
            </a:extLst>
          </p:cNvPr>
          <p:cNvSpPr txBox="1"/>
          <p:nvPr/>
        </p:nvSpPr>
        <p:spPr>
          <a:xfrm>
            <a:off x="6112616" y="5156849"/>
            <a:ext cx="6079384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it-IT" sz="1200" dirty="0"/>
              <a:t>  </a:t>
            </a:r>
            <a:r>
              <a:rPr lang="it-IT" sz="1100" dirty="0"/>
              <a:t>IN           UN       CASTELLO    VIVEVANO   UN  RE           UNA REGINA     E    BIANCANEVE</a:t>
            </a:r>
            <a:endParaRPr lang="it-IT" sz="1200" dirty="0"/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CA49FF1A-0CC9-425C-AA53-7C95079A99CB}"/>
              </a:ext>
            </a:extLst>
          </p:cNvPr>
          <p:cNvSpPr txBox="1"/>
          <p:nvPr/>
        </p:nvSpPr>
        <p:spPr>
          <a:xfrm>
            <a:off x="6112616" y="6228247"/>
            <a:ext cx="6079384" cy="2616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it-IT" sz="1100" dirty="0"/>
              <a:t>UN GIORNO      LA   REGINA         </a:t>
            </a:r>
            <a:r>
              <a:rPr lang="it-IT" sz="1100" dirty="0" err="1"/>
              <a:t>MORì</a:t>
            </a:r>
            <a:r>
              <a:rPr lang="it-IT" sz="1100" dirty="0"/>
              <a:t>        E     IL  RE        SI       RISPOSò      CON  UNA  REGINA    CATTIVA</a:t>
            </a:r>
          </a:p>
        </p:txBody>
      </p:sp>
      <p:sp>
        <p:nvSpPr>
          <p:cNvPr id="8" name="Rettangolo 7">
            <a:extLst>
              <a:ext uri="{FF2B5EF4-FFF2-40B4-BE49-F238E27FC236}">
                <a16:creationId xmlns:a16="http://schemas.microsoft.com/office/drawing/2014/main" id="{032A2F45-D142-49CF-B33E-E0A7F872AC8C}"/>
              </a:ext>
            </a:extLst>
          </p:cNvPr>
          <p:cNvSpPr/>
          <p:nvPr/>
        </p:nvSpPr>
        <p:spPr>
          <a:xfrm>
            <a:off x="6000750" y="4210050"/>
            <a:ext cx="6191250" cy="2271433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6992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>
            <a:extLst>
              <a:ext uri="{FF2B5EF4-FFF2-40B4-BE49-F238E27FC236}">
                <a16:creationId xmlns:a16="http://schemas.microsoft.com/office/drawing/2014/main" id="{AEFFF675-7B6C-4334-9EE0-9BFD62822BE1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0751" y="0"/>
            <a:ext cx="6191250" cy="3993776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Immagine 2">
            <a:extLst>
              <a:ext uri="{FF2B5EF4-FFF2-40B4-BE49-F238E27FC236}">
                <a16:creationId xmlns:a16="http://schemas.microsoft.com/office/drawing/2014/main" id="{4274B79C-3417-4CC5-AE52-705B3CF0872D}"/>
              </a:ext>
            </a:extLst>
          </p:cNvPr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974" b="51358"/>
          <a:stretch/>
        </p:blipFill>
        <p:spPr bwMode="auto">
          <a:xfrm>
            <a:off x="5889811" y="4229659"/>
            <a:ext cx="6548717" cy="1116107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6" name="Rettangolo 5">
            <a:extLst>
              <a:ext uri="{FF2B5EF4-FFF2-40B4-BE49-F238E27FC236}">
                <a16:creationId xmlns:a16="http://schemas.microsoft.com/office/drawing/2014/main" id="{05296072-2D7C-475F-B9D0-9FD927DDE7F0}"/>
              </a:ext>
            </a:extLst>
          </p:cNvPr>
          <p:cNvSpPr/>
          <p:nvPr/>
        </p:nvSpPr>
        <p:spPr>
          <a:xfrm>
            <a:off x="6000750" y="4210051"/>
            <a:ext cx="6191250" cy="1219200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8054FEBA-FFFF-4F46-B0EF-F8AB9A3B3F99}"/>
              </a:ext>
            </a:extLst>
          </p:cNvPr>
          <p:cNvSpPr txBox="1"/>
          <p:nvPr/>
        </p:nvSpPr>
        <p:spPr>
          <a:xfrm>
            <a:off x="6096000" y="5084156"/>
            <a:ext cx="6051665" cy="2616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it-IT" sz="1100" dirty="0"/>
              <a:t>LO  SPECCHIO   DISSE    ALLA   REGINA :    «BIANCANEVE          É              Più           BELLA        DI            TE»</a:t>
            </a:r>
          </a:p>
        </p:txBody>
      </p:sp>
    </p:spTree>
    <p:extLst>
      <p:ext uri="{BB962C8B-B14F-4D97-AF65-F5344CB8AC3E}">
        <p14:creationId xmlns:p14="http://schemas.microsoft.com/office/powerpoint/2010/main" val="8184623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>
            <a:extLst>
              <a:ext uri="{FF2B5EF4-FFF2-40B4-BE49-F238E27FC236}">
                <a16:creationId xmlns:a16="http://schemas.microsoft.com/office/drawing/2014/main" id="{D9108C0C-0D78-420E-9BBA-2A802D915D31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0"/>
            <a:ext cx="2891246" cy="2769326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Immagine 3">
            <a:extLst>
              <a:ext uri="{FF2B5EF4-FFF2-40B4-BE49-F238E27FC236}">
                <a16:creationId xmlns:a16="http://schemas.microsoft.com/office/drawing/2014/main" id="{AD0F54C8-97F9-4761-A0E3-28CA5CF9D37B}"/>
              </a:ext>
            </a:extLst>
          </p:cNvPr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001" b="20340"/>
          <a:stretch/>
        </p:blipFill>
        <p:spPr bwMode="auto">
          <a:xfrm>
            <a:off x="6000750" y="4310742"/>
            <a:ext cx="6539593" cy="2063931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Immagine 6">
            <a:extLst>
              <a:ext uri="{FF2B5EF4-FFF2-40B4-BE49-F238E27FC236}">
                <a16:creationId xmlns:a16="http://schemas.microsoft.com/office/drawing/2014/main" id="{80C5C863-D925-47BE-9854-0E9363864E5C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96375" y="1263286"/>
            <a:ext cx="2891246" cy="2769325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ttangolo 2">
            <a:extLst>
              <a:ext uri="{FF2B5EF4-FFF2-40B4-BE49-F238E27FC236}">
                <a16:creationId xmlns:a16="http://schemas.microsoft.com/office/drawing/2014/main" id="{297B3B67-47F8-422D-ACCD-C2B89E35C71A}"/>
              </a:ext>
            </a:extLst>
          </p:cNvPr>
          <p:cNvSpPr/>
          <p:nvPr/>
        </p:nvSpPr>
        <p:spPr>
          <a:xfrm>
            <a:off x="6000750" y="4210051"/>
            <a:ext cx="6191250" cy="2271432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" name="Rettangolo 4">
            <a:extLst>
              <a:ext uri="{FF2B5EF4-FFF2-40B4-BE49-F238E27FC236}">
                <a16:creationId xmlns:a16="http://schemas.microsoft.com/office/drawing/2014/main" id="{8924EBC8-CD0D-4A86-A0CB-28101FBA9A8C}"/>
              </a:ext>
            </a:extLst>
          </p:cNvPr>
          <p:cNvSpPr/>
          <p:nvPr/>
        </p:nvSpPr>
        <p:spPr>
          <a:xfrm>
            <a:off x="6000750" y="4210050"/>
            <a:ext cx="6191250" cy="2271433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E8BE7840-4A82-4A3D-9768-A60290554402}"/>
              </a:ext>
            </a:extLst>
          </p:cNvPr>
          <p:cNvSpPr txBox="1"/>
          <p:nvPr/>
        </p:nvSpPr>
        <p:spPr>
          <a:xfrm>
            <a:off x="6096000" y="5076825"/>
            <a:ext cx="6010275" cy="2616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it-IT" sz="1100" dirty="0"/>
              <a:t>LA  REGINA       SI       ARRABBIÓ       E      DISSE     A      UN    CACCIATORE   DI     UCCIDERE   BIANCANEVE</a:t>
            </a:r>
          </a:p>
        </p:txBody>
      </p:sp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D208AE52-14F3-40C7-A6CB-1002E9CEFC7F}"/>
              </a:ext>
            </a:extLst>
          </p:cNvPr>
          <p:cNvSpPr txBox="1"/>
          <p:nvPr/>
        </p:nvSpPr>
        <p:spPr>
          <a:xfrm>
            <a:off x="6096000" y="6142473"/>
            <a:ext cx="5305425" cy="2616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it-IT" sz="1100" dirty="0"/>
              <a:t>IL     CACCIATORE          ERA              BUONO       E           NON             UCCISE       BIANCANEVE</a:t>
            </a:r>
          </a:p>
        </p:txBody>
      </p:sp>
    </p:spTree>
    <p:extLst>
      <p:ext uri="{BB962C8B-B14F-4D97-AF65-F5344CB8AC3E}">
        <p14:creationId xmlns:p14="http://schemas.microsoft.com/office/powerpoint/2010/main" val="12801277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>
            <a:extLst>
              <a:ext uri="{FF2B5EF4-FFF2-40B4-BE49-F238E27FC236}">
                <a16:creationId xmlns:a16="http://schemas.microsoft.com/office/drawing/2014/main" id="{6EAE9610-0783-4DC6-AF08-0CFC348EF92D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149902"/>
            <a:ext cx="6096000" cy="3822491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Immagine 3">
            <a:extLst>
              <a:ext uri="{FF2B5EF4-FFF2-40B4-BE49-F238E27FC236}">
                <a16:creationId xmlns:a16="http://schemas.microsoft.com/office/drawing/2014/main" id="{B688CB5C-6620-4425-8581-8220B2BBD89D}"/>
              </a:ext>
            </a:extLst>
          </p:cNvPr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9879" b="2257"/>
          <a:stretch/>
        </p:blipFill>
        <p:spPr bwMode="auto">
          <a:xfrm>
            <a:off x="6000750" y="4209137"/>
            <a:ext cx="7327323" cy="1313632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" name="Rettangolo 2">
            <a:extLst>
              <a:ext uri="{FF2B5EF4-FFF2-40B4-BE49-F238E27FC236}">
                <a16:creationId xmlns:a16="http://schemas.microsoft.com/office/drawing/2014/main" id="{50F38233-A2DF-440A-A960-20B4BA54E139}"/>
              </a:ext>
            </a:extLst>
          </p:cNvPr>
          <p:cNvSpPr/>
          <p:nvPr/>
        </p:nvSpPr>
        <p:spPr>
          <a:xfrm>
            <a:off x="6096000" y="4172769"/>
            <a:ext cx="6096000" cy="1256482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227D0945-E382-4346-8D1A-A5DD72CD0BCC}"/>
              </a:ext>
            </a:extLst>
          </p:cNvPr>
          <p:cNvSpPr txBox="1"/>
          <p:nvPr/>
        </p:nvSpPr>
        <p:spPr>
          <a:xfrm>
            <a:off x="6096000" y="5122561"/>
            <a:ext cx="6035386" cy="2616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it-IT" sz="1100" dirty="0"/>
              <a:t>BIANCANEVE          ARRIVÓ          ALLA            CASA            DEI         SETTE                  NANI     NEL   BOSCO</a:t>
            </a:r>
          </a:p>
        </p:txBody>
      </p:sp>
    </p:spTree>
    <p:extLst>
      <p:ext uri="{BB962C8B-B14F-4D97-AF65-F5344CB8AC3E}">
        <p14:creationId xmlns:p14="http://schemas.microsoft.com/office/powerpoint/2010/main" val="19222258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>
                <a16:creationId xmlns:a16="http://schemas.microsoft.com/office/drawing/2014/main" id="{1F9D9731-ACE6-4E79-8767-F15C8790891D}"/>
              </a:ext>
            </a:extLst>
          </p:cNvPr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1147"/>
          <a:stretch/>
        </p:blipFill>
        <p:spPr bwMode="auto">
          <a:xfrm>
            <a:off x="6096000" y="4210050"/>
            <a:ext cx="8009744" cy="1111457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Immagine 4">
            <a:extLst>
              <a:ext uri="{FF2B5EF4-FFF2-40B4-BE49-F238E27FC236}">
                <a16:creationId xmlns:a16="http://schemas.microsoft.com/office/drawing/2014/main" id="{1488754A-F011-434C-B778-D63024A86B1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0750" y="0"/>
            <a:ext cx="6191250" cy="4102306"/>
          </a:xfrm>
          <a:prstGeom prst="rect">
            <a:avLst/>
          </a:prstGeom>
        </p:spPr>
      </p:pic>
      <p:sp>
        <p:nvSpPr>
          <p:cNvPr id="2" name="Rettangolo 1">
            <a:extLst>
              <a:ext uri="{FF2B5EF4-FFF2-40B4-BE49-F238E27FC236}">
                <a16:creationId xmlns:a16="http://schemas.microsoft.com/office/drawing/2014/main" id="{625738D7-7FEC-4EC9-842A-AEC1825D38AA}"/>
              </a:ext>
            </a:extLst>
          </p:cNvPr>
          <p:cNvSpPr/>
          <p:nvPr/>
        </p:nvSpPr>
        <p:spPr>
          <a:xfrm>
            <a:off x="6000750" y="4210051"/>
            <a:ext cx="6191250" cy="1219200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FF92211B-B105-4610-89E1-EED039AECB74}"/>
              </a:ext>
            </a:extLst>
          </p:cNvPr>
          <p:cNvSpPr txBox="1"/>
          <p:nvPr/>
        </p:nvSpPr>
        <p:spPr>
          <a:xfrm>
            <a:off x="6132681" y="5113769"/>
            <a:ext cx="5927387" cy="2616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it-IT" sz="1100" dirty="0"/>
              <a:t>BIANCANEVE        E       I            SETTE                   NANI              VIVEVANO            INSIEME             FELICI</a:t>
            </a:r>
          </a:p>
        </p:txBody>
      </p:sp>
    </p:spTree>
    <p:extLst>
      <p:ext uri="{BB962C8B-B14F-4D97-AF65-F5344CB8AC3E}">
        <p14:creationId xmlns:p14="http://schemas.microsoft.com/office/powerpoint/2010/main" val="23673316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>
            <a:extLst>
              <a:ext uri="{FF2B5EF4-FFF2-40B4-BE49-F238E27FC236}">
                <a16:creationId xmlns:a16="http://schemas.microsoft.com/office/drawing/2014/main" id="{B1A11471-8C7E-4250-9659-E1B150EDA414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0750" y="0"/>
            <a:ext cx="6191250" cy="4101231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Immagine 2">
            <a:extLst>
              <a:ext uri="{FF2B5EF4-FFF2-40B4-BE49-F238E27FC236}">
                <a16:creationId xmlns:a16="http://schemas.microsoft.com/office/drawing/2014/main" id="{6CF92B17-7DF9-48B2-8D11-073C3815E569}"/>
              </a:ext>
            </a:extLst>
          </p:cNvPr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901" b="43443"/>
          <a:stretch/>
        </p:blipFill>
        <p:spPr bwMode="auto">
          <a:xfrm>
            <a:off x="6000750" y="4318782"/>
            <a:ext cx="6191250" cy="2053883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4" name="Rettangolo 3">
            <a:extLst>
              <a:ext uri="{FF2B5EF4-FFF2-40B4-BE49-F238E27FC236}">
                <a16:creationId xmlns:a16="http://schemas.microsoft.com/office/drawing/2014/main" id="{6F8D25F4-E686-4858-B4AC-CC8DA4C721EA}"/>
              </a:ext>
            </a:extLst>
          </p:cNvPr>
          <p:cNvSpPr/>
          <p:nvPr/>
        </p:nvSpPr>
        <p:spPr>
          <a:xfrm>
            <a:off x="6000750" y="4210050"/>
            <a:ext cx="6191250" cy="2271433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B238E224-1BC1-43AA-B92C-5E5B7250E54E}"/>
              </a:ext>
            </a:extLst>
          </p:cNvPr>
          <p:cNvSpPr txBox="1"/>
          <p:nvPr/>
        </p:nvSpPr>
        <p:spPr>
          <a:xfrm>
            <a:off x="6048188" y="5093251"/>
            <a:ext cx="3866778" cy="2616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it-IT" sz="1100" dirty="0"/>
              <a:t>LA REGINA     </a:t>
            </a:r>
            <a:r>
              <a:rPr lang="it-IT" sz="1100" dirty="0" err="1"/>
              <a:t>SCOPRì</a:t>
            </a:r>
            <a:r>
              <a:rPr lang="it-IT" sz="1100" dirty="0"/>
              <a:t>    CHE    BIANCANEVE      ERA              VIVA </a:t>
            </a:r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0957AC4F-5AA0-4EBF-AA1E-D1E146F33F9F}"/>
              </a:ext>
            </a:extLst>
          </p:cNvPr>
          <p:cNvSpPr txBox="1"/>
          <p:nvPr/>
        </p:nvSpPr>
        <p:spPr>
          <a:xfrm>
            <a:off x="6048188" y="6111055"/>
            <a:ext cx="6096000" cy="2616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it-IT" sz="1100" dirty="0"/>
              <a:t>LA REGINA    SI     </a:t>
            </a:r>
            <a:r>
              <a:rPr lang="it-IT" sz="1100" dirty="0" err="1"/>
              <a:t>TRAVESTì</a:t>
            </a:r>
            <a:r>
              <a:rPr lang="it-IT" sz="1100" dirty="0"/>
              <a:t>   DA    VECCHIETTA  E  ANDÓ       ALLA        CASA        DEI        SETTE           NANI</a:t>
            </a:r>
          </a:p>
        </p:txBody>
      </p:sp>
    </p:spTree>
    <p:extLst>
      <p:ext uri="{BB962C8B-B14F-4D97-AF65-F5344CB8AC3E}">
        <p14:creationId xmlns:p14="http://schemas.microsoft.com/office/powerpoint/2010/main" val="379662333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>
            <a:extLst>
              <a:ext uri="{FF2B5EF4-FFF2-40B4-BE49-F238E27FC236}">
                <a16:creationId xmlns:a16="http://schemas.microsoft.com/office/drawing/2014/main" id="{51FDF3AC-8D25-4012-A850-FADA77E89B08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0750" y="0"/>
            <a:ext cx="6191249" cy="4062333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Immagine 2">
            <a:extLst>
              <a:ext uri="{FF2B5EF4-FFF2-40B4-BE49-F238E27FC236}">
                <a16:creationId xmlns:a16="http://schemas.microsoft.com/office/drawing/2014/main" id="{4FBDE622-3B51-4F78-98C2-B00AE6DF02FB}"/>
              </a:ext>
            </a:extLst>
          </p:cNvPr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6556" b="1912"/>
          <a:stretch/>
        </p:blipFill>
        <p:spPr bwMode="auto">
          <a:xfrm>
            <a:off x="6525503" y="4206825"/>
            <a:ext cx="7567265" cy="2271433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4" name="Rettangolo 3">
            <a:extLst>
              <a:ext uri="{FF2B5EF4-FFF2-40B4-BE49-F238E27FC236}">
                <a16:creationId xmlns:a16="http://schemas.microsoft.com/office/drawing/2014/main" id="{F67F8258-2F57-47D5-A683-E3FB6A40A36D}"/>
              </a:ext>
            </a:extLst>
          </p:cNvPr>
          <p:cNvSpPr/>
          <p:nvPr/>
        </p:nvSpPr>
        <p:spPr>
          <a:xfrm>
            <a:off x="6525503" y="4206826"/>
            <a:ext cx="5141742" cy="2271433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7DB196AA-087B-4536-8657-A08CC16B10B3}"/>
              </a:ext>
            </a:extLst>
          </p:cNvPr>
          <p:cNvSpPr txBox="1"/>
          <p:nvPr/>
        </p:nvSpPr>
        <p:spPr>
          <a:xfrm>
            <a:off x="6590714" y="4994031"/>
            <a:ext cx="5015132" cy="2616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it-IT" sz="1100" dirty="0"/>
              <a:t>LA  REGINA               DIEDE           A       BIANCANEVE     UNA     MELA         AVVELENATA</a:t>
            </a:r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FAC8A250-7ECD-4621-8651-C4730352A0D8}"/>
              </a:ext>
            </a:extLst>
          </p:cNvPr>
          <p:cNvSpPr txBox="1"/>
          <p:nvPr/>
        </p:nvSpPr>
        <p:spPr>
          <a:xfrm>
            <a:off x="6590714" y="6085844"/>
            <a:ext cx="3657600" cy="2616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it-IT" sz="1100" dirty="0"/>
              <a:t>BIANCANEVE        MANGIÓ      LA     MELA           E           </a:t>
            </a:r>
            <a:r>
              <a:rPr lang="it-IT" sz="1100" dirty="0" err="1"/>
              <a:t>MORì</a:t>
            </a:r>
            <a:r>
              <a:rPr lang="it-IT" sz="11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99286263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>
            <a:extLst>
              <a:ext uri="{FF2B5EF4-FFF2-40B4-BE49-F238E27FC236}">
                <a16:creationId xmlns:a16="http://schemas.microsoft.com/office/drawing/2014/main" id="{8433EDF3-5A21-46A7-847D-5AECBD8150D1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0750" y="0"/>
            <a:ext cx="6191250" cy="4088674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Immagine 2">
            <a:extLst>
              <a:ext uri="{FF2B5EF4-FFF2-40B4-BE49-F238E27FC236}">
                <a16:creationId xmlns:a16="http://schemas.microsoft.com/office/drawing/2014/main" id="{319C0A22-065E-47CE-AAAB-10ED9A43411B}"/>
              </a:ext>
            </a:extLst>
          </p:cNvPr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5229"/>
          <a:stretch/>
        </p:blipFill>
        <p:spPr bwMode="auto">
          <a:xfrm>
            <a:off x="6096000" y="4305300"/>
            <a:ext cx="6731000" cy="1123951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4" name="Rettangolo 3">
            <a:extLst>
              <a:ext uri="{FF2B5EF4-FFF2-40B4-BE49-F238E27FC236}">
                <a16:creationId xmlns:a16="http://schemas.microsoft.com/office/drawing/2014/main" id="{EDE30CCF-A1EA-4EA5-884A-2E36ADA670BE}"/>
              </a:ext>
            </a:extLst>
          </p:cNvPr>
          <p:cNvSpPr/>
          <p:nvPr/>
        </p:nvSpPr>
        <p:spPr>
          <a:xfrm>
            <a:off x="6000750" y="4210051"/>
            <a:ext cx="6191250" cy="1219200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86ED37A0-DC76-4116-97D9-F2F511BDDDD6}"/>
              </a:ext>
            </a:extLst>
          </p:cNvPr>
          <p:cNvSpPr txBox="1"/>
          <p:nvPr/>
        </p:nvSpPr>
        <p:spPr>
          <a:xfrm>
            <a:off x="6096000" y="5068389"/>
            <a:ext cx="6010275" cy="2616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it-IT" sz="1100" dirty="0"/>
              <a:t>   I     SETTE                   NANI                 ERANO               MOLTO                TRISTI             E      PIANGEVANO</a:t>
            </a:r>
          </a:p>
        </p:txBody>
      </p:sp>
    </p:spTree>
    <p:extLst>
      <p:ext uri="{BB962C8B-B14F-4D97-AF65-F5344CB8AC3E}">
        <p14:creationId xmlns:p14="http://schemas.microsoft.com/office/powerpoint/2010/main" val="1246165355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311</TotalTime>
  <Words>155</Words>
  <Application>Microsoft Office PowerPoint</Application>
  <PresentationFormat>Widescreen</PresentationFormat>
  <Paragraphs>20</Paragraphs>
  <Slides>11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11</vt:i4>
      </vt:variant>
    </vt:vector>
  </HeadingPairs>
  <TitlesOfParts>
    <vt:vector size="12" baseType="lpstr">
      <vt:lpstr>Tema di Office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marco fracassi</dc:creator>
  <cp:lastModifiedBy>patrizia mastrogiacomo</cp:lastModifiedBy>
  <cp:revision>39</cp:revision>
  <dcterms:created xsi:type="dcterms:W3CDTF">2020-10-25T19:35:22Z</dcterms:created>
  <dcterms:modified xsi:type="dcterms:W3CDTF">2020-10-31T13:15:39Z</dcterms:modified>
</cp:coreProperties>
</file>